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  <p:sldMasterId id="2147483708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955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558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606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6151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99937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6196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4131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8894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7753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702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8918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30069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72969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0966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11699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24924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90355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IN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3915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868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56389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69813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502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66879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0098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3341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0488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1819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5399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7036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724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844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4245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654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24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193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74EBA63F-236E-406B-B809-D6ED34E85B8C}" type="datetimeFigureOut">
              <a:rPr lang="en-IN" smtClean="0"/>
              <a:t>30-06-2023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E3C6A271-EC70-427A-8D7C-44753E9DA9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424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A3BE7-F0CA-4A60-9716-53B28398AF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Tata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BAD9D7-5F06-43E8-BC43-0A83F8DAD6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Empowering Business with Effective Insights virtual experience program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383631-8675-4F27-83A2-A0B2B020E0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0610" y="0"/>
            <a:ext cx="720537" cy="72053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AFB6D4F-BF0C-4636-BA84-431D6D69BA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133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46"/>
    </mc:Choice>
    <mc:Fallback>
      <p:transition spd="slow" advTm="25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E7312-488F-4D36-9185-9A79EDB4E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197"/>
            <a:ext cx="10515600" cy="405840"/>
          </a:xfrm>
        </p:spPr>
        <p:txBody>
          <a:bodyPr>
            <a:normAutofit/>
          </a:bodyPr>
          <a:lstStyle/>
          <a:p>
            <a:r>
              <a:rPr lang="en-IN" sz="2000" dirty="0"/>
              <a:t>Question-1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52D7EF-4CC9-44A7-88F1-BDA14A4F4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797859"/>
            <a:ext cx="10515600" cy="5379104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9F8323-A8A8-47ED-9343-84ABD99F24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0610" y="0"/>
            <a:ext cx="720537" cy="72053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F0020E9-117C-4920-BBAD-70F16814F8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70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27"/>
    </mc:Choice>
    <mc:Fallback>
      <p:transition spd="slow" advTm="31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CD914-FB87-4AAE-A348-C0EEE7223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32734"/>
          </a:xfrm>
        </p:spPr>
        <p:txBody>
          <a:bodyPr>
            <a:normAutofit/>
          </a:bodyPr>
          <a:lstStyle/>
          <a:p>
            <a:r>
              <a:rPr lang="en-IN" sz="2000" dirty="0"/>
              <a:t>Question-2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72863C-56E1-4FE1-85F9-8E8568101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" b="1672"/>
          <a:stretch/>
        </p:blipFill>
        <p:spPr>
          <a:xfrm>
            <a:off x="914400" y="797860"/>
            <a:ext cx="10439400" cy="5459505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C930F3-8A0F-41C3-9985-C6BD62D771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0610" y="0"/>
            <a:ext cx="720537" cy="72053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E0E5DAC-7F04-465A-84CB-A55F67B006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675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223"/>
    </mc:Choice>
    <mc:Fallback>
      <p:transition spd="slow" advTm="602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ABA5B-9103-4BA5-8FDA-02AAE846E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5840"/>
          </a:xfrm>
        </p:spPr>
        <p:txBody>
          <a:bodyPr>
            <a:normAutofit/>
          </a:bodyPr>
          <a:lstStyle/>
          <a:p>
            <a:r>
              <a:rPr lang="en-IN" sz="2000" dirty="0"/>
              <a:t>Question-3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DB13C1-CA90-41F1-97A9-FB54EFEC0E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770966"/>
            <a:ext cx="10515599" cy="540599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28828A-5042-43A1-8D28-3FD53E141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0610" y="0"/>
            <a:ext cx="720537" cy="72053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A521570-FF7D-457A-AF5A-D9196CDE43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541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32"/>
    </mc:Choice>
    <mc:Fallback>
      <p:transition spd="slow" advTm="47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91B9-DA72-4BB8-8A4F-5DFB2CAEA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87910"/>
          </a:xfrm>
        </p:spPr>
        <p:txBody>
          <a:bodyPr>
            <a:normAutofit/>
          </a:bodyPr>
          <a:lstStyle/>
          <a:p>
            <a:r>
              <a:rPr lang="en-IN" sz="2000" dirty="0"/>
              <a:t>Question-4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435C7A-9F70-45D7-9DA0-982DA0AAF6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" r="760"/>
          <a:stretch/>
        </p:blipFill>
        <p:spPr>
          <a:xfrm>
            <a:off x="838200" y="753036"/>
            <a:ext cx="10515600" cy="542392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BABED2-DBB1-4DEB-BDD7-D1DC90C133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0610" y="0"/>
            <a:ext cx="720537" cy="72053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69E802B-A6DD-4899-BCB4-FFC9066B63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734"/>
    </mc:Choice>
    <mc:Fallback>
      <p:transition spd="slow" advTm="95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20</TotalTime>
  <Words>15</Words>
  <Application>Microsoft Office PowerPoint</Application>
  <PresentationFormat>Widescreen</PresentationFormat>
  <Paragraphs>6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Calibri</vt:lpstr>
      <vt:lpstr>Calibri Light</vt:lpstr>
      <vt:lpstr>Rockwell</vt:lpstr>
      <vt:lpstr>Rockwell Condensed</vt:lpstr>
      <vt:lpstr>Wingdings</vt:lpstr>
      <vt:lpstr>Retrospect</vt:lpstr>
      <vt:lpstr>1_Retrospect</vt:lpstr>
      <vt:lpstr>Wood Type</vt:lpstr>
      <vt:lpstr>Tata Data Visualization</vt:lpstr>
      <vt:lpstr>Question-1</vt:lpstr>
      <vt:lpstr>Question-2</vt:lpstr>
      <vt:lpstr>Question-3</vt:lpstr>
      <vt:lpstr>Question-4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Tata Data Visualization</dc:title>
  <dc:creator>Sandeep  Reddy Shetty</dc:creator>
  <cp:lastModifiedBy>Sandeep  Reddy Shetty</cp:lastModifiedBy>
  <cp:revision>1</cp:revision>
  <dcterms:created xsi:type="dcterms:W3CDTF">2023-06-30T13:06:00Z</dcterms:created>
  <dcterms:modified xsi:type="dcterms:W3CDTF">2023-06-30T13:26:05Z</dcterms:modified>
</cp:coreProperties>
</file>

<file path=docProps/thumbnail.jpeg>
</file>